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68" r:id="rId7"/>
    <p:sldId id="270" r:id="rId8"/>
    <p:sldId id="272" r:id="rId9"/>
    <p:sldId id="278" r:id="rId12"/>
    <p:sldId id="280" r:id="rId13"/>
    <p:sldId id="282" r:id="rId14"/>
    <p:sldId id="284" r:id="rId15"/>
    <p:sldId id="286" r:id="rId16"/>
    <p:sldId id="288" r:id="rId17"/>
    <p:sldId id="290" r:id="rId18"/>
    <p:sldId id="298" r:id="rId22"/>
    <p:sldId id="300" r:id="rId23"/>
    <p:sldId id="304" r:id="rId25"/>
    <p:sldId id="306" r:id="rId26"/>
    <p:sldId id="308" r:id="rId27"/>
    <p:sldId id="310" r:id="rId28"/>
    <p:sldId id="312" r:id="rId29"/>
    <p:sldId id="316" r:id="rId31"/>
    <p:sldId id="318" r:id="rId32"/>
    <p:sldId id="320" r:id="rId33"/>
    <p:sldId id="322" r:id="rId34"/>
    <p:sldId id="324" r:id="rId35"/>
    <p:sldId id="326" r:id="rId36"/>
    <p:sldId id="328" r:id="rId37"/>
    <p:sldId id="332" r:id="rId39"/>
    <p:sldId id="336" r:id="rId41"/>
    <p:sldId id="338" r:id="rId42"/>
    <p:sldId id="340" r:id="rId43"/>
    <p:sldId id="342" r:id="rId44"/>
    <p:sldId id="346" r:id="rId46"/>
  </p:sldIdLst>
  <p:sldSz cx="11430000" cy="70485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 varScale="1">
        <p:scale>
          <a:sx n="70" d="100"/>
          <a:sy n="70" d="100"/>
        </p:scale>
        <p:origin x="8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D92723-3AE2-4323-8A2B-4FD90EDA345E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626495-5DE5-4067-AE0D-E56F80C59B1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C34DCCF-37F4-431B-A624-DEDE58BA5FC8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1AFA94-AA4F-45C6-B60E-8F152DBFA67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C224DF-ABF5-4F08-B335-E6E5825EBC9D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B2E8369-CE00-43FD-A18C-2BBB45AD8A62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917CA357-49B9-41A5-B29D-39C09B909D92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35023211-56B1-4C4F-B817-7C3BC6C2401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DDEE4BE9-2857-4BD8-8700-AC57CBC48118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DD5F665-B2C7-4397-BC28-E3F77BF8A845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74A3FF0A-C6F1-4BB2-B0DA-9481F0ADB4F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1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41.png"/><Relationship Id="rId5" Type="http://schemas.openxmlformats.org/officeDocument/2006/relationships/image" Target="../media/image105.png"/><Relationship Id="rId10" Type="http://schemas.openxmlformats.org/officeDocument/2006/relationships/image" Target="../media/image12.jpe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84.png"/><Relationship Id="rId26" Type="http://schemas.openxmlformats.org/officeDocument/2006/relationships/image" Target="../media/image133.png"/><Relationship Id="rId3" Type="http://schemas.openxmlformats.org/officeDocument/2006/relationships/image" Target="../media/image111.png"/><Relationship Id="rId21" Type="http://schemas.openxmlformats.org/officeDocument/2006/relationships/image" Target="../media/image128.png"/><Relationship Id="rId34" Type="http://schemas.openxmlformats.org/officeDocument/2006/relationships/image" Target="../media/image12.jpe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132.png"/><Relationship Id="rId33" Type="http://schemas.openxmlformats.org/officeDocument/2006/relationships/image" Target="../media/image41.png"/><Relationship Id="rId2" Type="http://schemas.openxmlformats.org/officeDocument/2006/relationships/image" Target="../media/image110.png"/><Relationship Id="rId16" Type="http://schemas.openxmlformats.org/officeDocument/2006/relationships/image" Target="../media/image124.png"/><Relationship Id="rId20" Type="http://schemas.openxmlformats.org/officeDocument/2006/relationships/image" Target="../media/image127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10" Type="http://schemas.openxmlformats.org/officeDocument/2006/relationships/image" Target="../media/image118.png"/><Relationship Id="rId19" Type="http://schemas.openxmlformats.org/officeDocument/2006/relationships/image" Target="../media/image126.png"/><Relationship Id="rId31" Type="http://schemas.openxmlformats.org/officeDocument/2006/relationships/image" Target="../media/image13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image" Target="../media/image141.png"/><Relationship Id="rId21" Type="http://schemas.openxmlformats.org/officeDocument/2006/relationships/image" Target="../media/image159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image" Target="../media/image140.png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24" Type="http://schemas.openxmlformats.org/officeDocument/2006/relationships/image" Target="../media/image162.png"/><Relationship Id="rId5" Type="http://schemas.openxmlformats.org/officeDocument/2006/relationships/image" Target="../media/image143.png"/><Relationship Id="rId15" Type="http://schemas.openxmlformats.org/officeDocument/2006/relationships/image" Target="../media/image153.png"/><Relationship Id="rId23" Type="http://schemas.openxmlformats.org/officeDocument/2006/relationships/image" Target="../media/image161.png"/><Relationship Id="rId28" Type="http://schemas.openxmlformats.org/officeDocument/2006/relationships/image" Target="../media/image12.jpe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Relationship Id="rId14" Type="http://schemas.openxmlformats.org/officeDocument/2006/relationships/image" Target="../media/image152.png"/><Relationship Id="rId22" Type="http://schemas.openxmlformats.org/officeDocument/2006/relationships/image" Target="../media/image160.png"/><Relationship Id="rId27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4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2.jpe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05.png"/><Relationship Id="rId7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2.jpeg"/><Relationship Id="rId5" Type="http://schemas.openxmlformats.org/officeDocument/2006/relationships/image" Target="../media/image183.png"/><Relationship Id="rId10" Type="http://schemas.openxmlformats.org/officeDocument/2006/relationships/image" Target="../media/image41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66.png"/><Relationship Id="rId4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5.png"/><Relationship Id="rId18" Type="http://schemas.openxmlformats.org/officeDocument/2006/relationships/image" Target="../media/image12.jpe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4.png"/><Relationship Id="rId17" Type="http://schemas.openxmlformats.org/officeDocument/2006/relationships/image" Target="../media/image191.png"/><Relationship Id="rId2" Type="http://schemas.openxmlformats.org/officeDocument/2006/relationships/image" Target="../media/image205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9.png"/><Relationship Id="rId11" Type="http://schemas.openxmlformats.org/officeDocument/2006/relationships/image" Target="../media/image142.png"/><Relationship Id="rId5" Type="http://schemas.openxmlformats.org/officeDocument/2006/relationships/image" Target="../media/image208.png"/><Relationship Id="rId15" Type="http://schemas.openxmlformats.org/officeDocument/2006/relationships/image" Target="../media/image217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40.png"/><Relationship Id="rId18" Type="http://schemas.openxmlformats.org/officeDocument/2006/relationships/image" Target="../media/image228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png"/><Relationship Id="rId15" Type="http://schemas.openxmlformats.org/officeDocument/2006/relationships/image" Target="../media/image242.png"/><Relationship Id="rId10" Type="http://schemas.openxmlformats.org/officeDocument/2006/relationships/image" Target="../media/image237.png"/><Relationship Id="rId19" Type="http://schemas.openxmlformats.org/officeDocument/2006/relationships/image" Target="../media/image12.jpe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4" Type="http://schemas.openxmlformats.org/officeDocument/2006/relationships/image" Target="../media/image2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12.jpe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28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142.png"/><Relationship Id="rId18" Type="http://schemas.openxmlformats.org/officeDocument/2006/relationships/image" Target="../media/image228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12" Type="http://schemas.openxmlformats.org/officeDocument/2006/relationships/image" Target="../media/image265.png"/><Relationship Id="rId17" Type="http://schemas.openxmlformats.org/officeDocument/2006/relationships/image" Target="../media/image12.jpeg"/><Relationship Id="rId2" Type="http://schemas.openxmlformats.org/officeDocument/2006/relationships/image" Target="../media/image216.png"/><Relationship Id="rId16" Type="http://schemas.openxmlformats.org/officeDocument/2006/relationships/image" Target="../media/image2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5" Type="http://schemas.openxmlformats.org/officeDocument/2006/relationships/image" Target="../media/image267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Relationship Id="rId14" Type="http://schemas.openxmlformats.org/officeDocument/2006/relationships/image" Target="../media/image2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12.jpe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8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138.png"/><Relationship Id="rId3" Type="http://schemas.openxmlformats.org/officeDocument/2006/relationships/image" Target="../media/image278.png"/><Relationship Id="rId7" Type="http://schemas.openxmlformats.org/officeDocument/2006/relationships/image" Target="../media/image282.png"/><Relationship Id="rId12" Type="http://schemas.openxmlformats.org/officeDocument/2006/relationships/image" Target="../media/image286.png"/><Relationship Id="rId17" Type="http://schemas.openxmlformats.org/officeDocument/2006/relationships/image" Target="../media/image12.jpeg"/><Relationship Id="rId2" Type="http://schemas.openxmlformats.org/officeDocument/2006/relationships/image" Target="../media/image277.png"/><Relationship Id="rId16" Type="http://schemas.openxmlformats.org/officeDocument/2006/relationships/image" Target="../media/image2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1.png"/><Relationship Id="rId11" Type="http://schemas.openxmlformats.org/officeDocument/2006/relationships/image" Target="../media/image84.png"/><Relationship Id="rId5" Type="http://schemas.openxmlformats.org/officeDocument/2006/relationships/image" Target="../media/image280.png"/><Relationship Id="rId15" Type="http://schemas.openxmlformats.org/officeDocument/2006/relationships/image" Target="../media/image288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18" Type="http://schemas.openxmlformats.org/officeDocument/2006/relationships/image" Target="../media/image12.jpe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" Type="http://schemas.openxmlformats.org/officeDocument/2006/relationships/image" Target="../media/image290.png"/><Relationship Id="rId16" Type="http://schemas.openxmlformats.org/officeDocument/2006/relationships/image" Target="../media/image3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10" Type="http://schemas.openxmlformats.org/officeDocument/2006/relationships/image" Target="../media/image298.png"/><Relationship Id="rId19" Type="http://schemas.openxmlformats.org/officeDocument/2006/relationships/image" Target="../media/image306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3" Type="http://schemas.openxmlformats.org/officeDocument/2006/relationships/image" Target="../media/image309.png"/><Relationship Id="rId7" Type="http://schemas.openxmlformats.org/officeDocument/2006/relationships/image" Target="../media/image84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11" Type="http://schemas.openxmlformats.org/officeDocument/2006/relationships/image" Target="../media/image306.png"/><Relationship Id="rId5" Type="http://schemas.openxmlformats.org/officeDocument/2006/relationships/image" Target="../media/image311.png"/><Relationship Id="rId10" Type="http://schemas.openxmlformats.org/officeDocument/2006/relationships/image" Target="../media/image12.jpeg"/><Relationship Id="rId4" Type="http://schemas.openxmlformats.org/officeDocument/2006/relationships/image" Target="../media/image310.png"/><Relationship Id="rId9" Type="http://schemas.openxmlformats.org/officeDocument/2006/relationships/image" Target="../media/image3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image" Target="../media/image325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image" Target="../media/image94.png"/><Relationship Id="rId2" Type="http://schemas.openxmlformats.org/officeDocument/2006/relationships/image" Target="../media/image315.png"/><Relationship Id="rId16" Type="http://schemas.openxmlformats.org/officeDocument/2006/relationships/image" Target="../media/image3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9.png"/><Relationship Id="rId11" Type="http://schemas.openxmlformats.org/officeDocument/2006/relationships/image" Target="../media/image324.png"/><Relationship Id="rId5" Type="http://schemas.openxmlformats.org/officeDocument/2006/relationships/image" Target="../media/image318.png"/><Relationship Id="rId15" Type="http://schemas.openxmlformats.org/officeDocument/2006/relationships/image" Target="../media/image12.jpeg"/><Relationship Id="rId10" Type="http://schemas.openxmlformats.org/officeDocument/2006/relationships/image" Target="../media/image323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Relationship Id="rId14" Type="http://schemas.openxmlformats.org/officeDocument/2006/relationships/image" Target="../media/image3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4.png"/><Relationship Id="rId7" Type="http://schemas.openxmlformats.org/officeDocument/2006/relationships/image" Target="../media/image306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.png"/><Relationship Id="rId13" Type="http://schemas.openxmlformats.org/officeDocument/2006/relationships/image" Target="../media/image388.png"/><Relationship Id="rId18" Type="http://schemas.openxmlformats.org/officeDocument/2006/relationships/image" Target="../media/image12.jpeg"/><Relationship Id="rId3" Type="http://schemas.openxmlformats.org/officeDocument/2006/relationships/image" Target="../media/image379.png"/><Relationship Id="rId7" Type="http://schemas.openxmlformats.org/officeDocument/2006/relationships/image" Target="../media/image382.png"/><Relationship Id="rId12" Type="http://schemas.openxmlformats.org/officeDocument/2006/relationships/image" Target="../media/image387.png"/><Relationship Id="rId17" Type="http://schemas.openxmlformats.org/officeDocument/2006/relationships/image" Target="../media/image306.png"/><Relationship Id="rId2" Type="http://schemas.openxmlformats.org/officeDocument/2006/relationships/image" Target="../media/image378.png"/><Relationship Id="rId16" Type="http://schemas.openxmlformats.org/officeDocument/2006/relationships/image" Target="../media/image3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1.png"/><Relationship Id="rId11" Type="http://schemas.openxmlformats.org/officeDocument/2006/relationships/image" Target="../media/image386.png"/><Relationship Id="rId5" Type="http://schemas.openxmlformats.org/officeDocument/2006/relationships/image" Target="../media/image105.png"/><Relationship Id="rId15" Type="http://schemas.openxmlformats.org/officeDocument/2006/relationships/image" Target="../media/image390.png"/><Relationship Id="rId10" Type="http://schemas.openxmlformats.org/officeDocument/2006/relationships/image" Target="../media/image385.png"/><Relationship Id="rId4" Type="http://schemas.openxmlformats.org/officeDocument/2006/relationships/image" Target="../media/image380.png"/><Relationship Id="rId9" Type="http://schemas.openxmlformats.org/officeDocument/2006/relationships/image" Target="../media/image384.png"/><Relationship Id="rId14" Type="http://schemas.openxmlformats.org/officeDocument/2006/relationships/image" Target="../media/image38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394.png"/><Relationship Id="rId7" Type="http://schemas.openxmlformats.org/officeDocument/2006/relationships/image" Target="../media/image398.png"/><Relationship Id="rId12" Type="http://schemas.openxmlformats.org/officeDocument/2006/relationships/image" Target="../media/image12.jpe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image" Target="../media/image306.png"/><Relationship Id="rId5" Type="http://schemas.openxmlformats.org/officeDocument/2006/relationships/image" Target="../media/image396.png"/><Relationship Id="rId10" Type="http://schemas.openxmlformats.org/officeDocument/2006/relationships/image" Target="../media/image401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306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9" Type="http://schemas.openxmlformats.org/officeDocument/2006/relationships/image" Target="../media/image12.jpe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41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187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EBEABF0F-A348-4DBC-A446-B35CF31916AB}"/>
              </a:ext>
            </a:extLst>
          </p:cNvPr>
          <p:cNvSpPr txBox="1"/>
          <p:nvPr/>
        </p:nvSpPr>
        <p:spPr>
          <a:xfrm>
            <a:off x="4346848" y="482313"/>
            <a:ext cx="6676260" cy="173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pt-BR" sz="4622" b="1" dirty="0">
                <a:solidFill>
                  <a:srgbClr val="4D4A46"/>
                </a:solidFill>
                <a:latin typeface="Igna Sans Black" panose="00000A00000000000000" pitchFamily="50" charset="0"/>
              </a:rPr>
              <a:t>Relatório de </a:t>
            </a:r>
          </a:p>
          <a:p>
            <a:pPr algn="r"/>
            <a:r>
              <a:rPr lang="pt-BR" sz="4622" b="1" dirty="0">
                <a:solidFill>
                  <a:srgbClr val="4D4A46"/>
                </a:solidFill>
                <a:latin typeface="Igna Sans Black" panose="00000A00000000000000" pitchFamily="50" charset="0"/>
              </a:rPr>
              <a:t>Sinistralidade</a:t>
            </a:r>
          </a:p>
          <a:p>
            <a:pPr algn="r"/>
            <a:r>
              <a:rPr lang="en-US" sz="2000" dirty="0">
                <a:solidFill>
                  <a:srgbClr val="4D4A46"/>
                </a:solidFill>
                <a:latin typeface="Poppins Bold Bold"/>
              </a:rPr>
              <a:t>Julho/2020 - Junho/2021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7562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2085181"/>
            <a:ext cx="2984500" cy="259032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4675505"/>
            <a:ext cx="2984500" cy="575628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90201"/>
            <a:ext cx="10445750" cy="287814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69900" y="1509554"/>
            <a:ext cx="2387600" cy="575628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933926"/>
            <a:ext cx="2984500" cy="575628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71450" y="5251133"/>
            <a:ext cx="2984500" cy="1151255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3454400" y="933926"/>
            <a:ext cx="3581400" cy="2590324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7035800" y="933926"/>
            <a:ext cx="1790700" cy="2590324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8826500" y="933926"/>
            <a:ext cx="2089150" cy="2590324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3454400" y="3812064"/>
            <a:ext cx="7461249" cy="2590324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3838229"/>
            <a:ext cx="298450" cy="313979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27957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1012421"/>
            <a:ext cx="4178300" cy="2511829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64037"/>
            <a:ext cx="10445750" cy="313979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349750" y="3838229"/>
            <a:ext cx="6565900" cy="2511829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349750" y="1012421"/>
            <a:ext cx="4178300" cy="2511829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8826500" y="1012421"/>
            <a:ext cx="2089150" cy="2511829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469900" y="3838229"/>
            <a:ext cx="3879850" cy="282580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663700" y="1715135"/>
            <a:ext cx="1492250" cy="131572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155950" y="1715135"/>
            <a:ext cx="1492250" cy="131572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648200" y="1715135"/>
            <a:ext cx="1492250" cy="131572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6140450" y="1715135"/>
            <a:ext cx="1492250" cy="131572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9124949" y="1715135"/>
            <a:ext cx="1492250" cy="131572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663700" y="1057275"/>
            <a:ext cx="1492250" cy="65786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3155950" y="1057275"/>
            <a:ext cx="1492250" cy="657860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648200" y="1057275"/>
            <a:ext cx="1492250" cy="657860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6140450" y="1057275"/>
            <a:ext cx="1492250" cy="657860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7632699" y="1057275"/>
            <a:ext cx="1492250" cy="657860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9124949" y="1057275"/>
            <a:ext cx="1492250" cy="657860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71450" y="728345"/>
            <a:ext cx="3581400" cy="328930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7632699" y="1715135"/>
            <a:ext cx="1492250" cy="1315720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469900" y="2372995"/>
            <a:ext cx="1193800" cy="657860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768350" y="1057275"/>
            <a:ext cx="895350" cy="986790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171450" y="6649085"/>
            <a:ext cx="10445750" cy="328930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171450" y="5004435"/>
            <a:ext cx="10744200" cy="1644650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20"/>
          <a:stretch>
            <a:fillRect/>
          </a:stretch>
        </p:blipFill>
        <p:spPr>
          <a:xfrm>
            <a:off x="171450" y="4675505"/>
            <a:ext cx="5969000" cy="328930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21"/>
          <a:stretch>
            <a:fillRect/>
          </a:stretch>
        </p:blipFill>
        <p:spPr>
          <a:xfrm>
            <a:off x="171450" y="3688715"/>
            <a:ext cx="1790700" cy="986790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22"/>
          <a:stretch>
            <a:fillRect/>
          </a:stretch>
        </p:blipFill>
        <p:spPr>
          <a:xfrm>
            <a:off x="2260600" y="3688715"/>
            <a:ext cx="1790700" cy="328930"/>
          </a:xfrm>
          <a:prstGeom prst="rect">
            <a:avLst/>
          </a:prstGeom>
        </p:spPr>
      </p:pic>
      <p:pic>
        <p:nvPicPr>
          <p:cNvPr id="23" name="New picture"/>
          <p:cNvPicPr/>
          <p:nvPr/>
        </p:nvPicPr>
        <p:blipFill>
          <a:blip r:embed="rId23"/>
          <a:stretch>
            <a:fillRect/>
          </a:stretch>
        </p:blipFill>
        <p:spPr>
          <a:xfrm>
            <a:off x="2260600" y="4346575"/>
            <a:ext cx="1790700" cy="328930"/>
          </a:xfrm>
          <a:prstGeom prst="rect">
            <a:avLst/>
          </a:prstGeom>
        </p:spPr>
      </p:pic>
      <p:pic>
        <p:nvPicPr>
          <p:cNvPr id="24" name="New picture"/>
          <p:cNvPicPr/>
          <p:nvPr/>
        </p:nvPicPr>
        <p:blipFill>
          <a:blip r:embed="rId24"/>
          <a:stretch>
            <a:fillRect/>
          </a:stretch>
        </p:blipFill>
        <p:spPr>
          <a:xfrm>
            <a:off x="4349750" y="3688715"/>
            <a:ext cx="1790700" cy="328930"/>
          </a:xfrm>
          <a:prstGeom prst="rect">
            <a:avLst/>
          </a:prstGeom>
        </p:spPr>
      </p:pic>
      <p:pic>
        <p:nvPicPr>
          <p:cNvPr id="25" name="New picture"/>
          <p:cNvPicPr/>
          <p:nvPr/>
        </p:nvPicPr>
        <p:blipFill>
          <a:blip r:embed="rId25"/>
          <a:stretch>
            <a:fillRect/>
          </a:stretch>
        </p:blipFill>
        <p:spPr>
          <a:xfrm>
            <a:off x="4349750" y="4346575"/>
            <a:ext cx="1790700" cy="328930"/>
          </a:xfrm>
          <a:prstGeom prst="rect">
            <a:avLst/>
          </a:prstGeom>
        </p:spPr>
      </p:pic>
      <p:pic>
        <p:nvPicPr>
          <p:cNvPr id="26" name="New picture"/>
          <p:cNvPicPr/>
          <p:nvPr/>
        </p:nvPicPr>
        <p:blipFill>
          <a:blip r:embed="rId26"/>
          <a:stretch>
            <a:fillRect/>
          </a:stretch>
        </p:blipFill>
        <p:spPr>
          <a:xfrm>
            <a:off x="7035800" y="4675505"/>
            <a:ext cx="3879850" cy="328930"/>
          </a:xfrm>
          <a:prstGeom prst="rect">
            <a:avLst/>
          </a:prstGeom>
        </p:spPr>
      </p:pic>
      <p:pic>
        <p:nvPicPr>
          <p:cNvPr id="27" name="New picture"/>
          <p:cNvPicPr/>
          <p:nvPr/>
        </p:nvPicPr>
        <p:blipFill>
          <a:blip r:embed="rId27"/>
          <a:stretch>
            <a:fillRect/>
          </a:stretch>
        </p:blipFill>
        <p:spPr>
          <a:xfrm>
            <a:off x="171450" y="3359785"/>
            <a:ext cx="3581400" cy="328930"/>
          </a:xfrm>
          <a:prstGeom prst="rect">
            <a:avLst/>
          </a:prstGeom>
        </p:spPr>
      </p:pic>
      <p:pic>
        <p:nvPicPr>
          <p:cNvPr id="28" name="New picture"/>
          <p:cNvPicPr/>
          <p:nvPr/>
        </p:nvPicPr>
        <p:blipFill>
          <a:blip r:embed="rId28"/>
          <a:stretch>
            <a:fillRect/>
          </a:stretch>
        </p:blipFill>
        <p:spPr>
          <a:xfrm>
            <a:off x="3752850" y="3359785"/>
            <a:ext cx="7162800" cy="328930"/>
          </a:xfrm>
          <a:prstGeom prst="rect">
            <a:avLst/>
          </a:prstGeom>
        </p:spPr>
      </p:pic>
      <p:pic>
        <p:nvPicPr>
          <p:cNvPr id="29" name="New picture"/>
          <p:cNvPicPr/>
          <p:nvPr/>
        </p:nvPicPr>
        <p:blipFill>
          <a:blip r:embed="rId28"/>
          <a:stretch>
            <a:fillRect/>
          </a:stretch>
        </p:blipFill>
        <p:spPr>
          <a:xfrm>
            <a:off x="3752850" y="728345"/>
            <a:ext cx="7162800" cy="328930"/>
          </a:xfrm>
          <a:prstGeom prst="rect">
            <a:avLst/>
          </a:prstGeom>
        </p:spPr>
      </p:pic>
      <p:pic>
        <p:nvPicPr>
          <p:cNvPr id="30" name="New picture"/>
          <p:cNvPicPr/>
          <p:nvPr/>
        </p:nvPicPr>
        <p:blipFill>
          <a:blip r:embed="rId29"/>
          <a:stretch>
            <a:fillRect/>
          </a:stretch>
        </p:blipFill>
        <p:spPr>
          <a:xfrm>
            <a:off x="6737349" y="4017645"/>
            <a:ext cx="298450" cy="328930"/>
          </a:xfrm>
          <a:prstGeom prst="rect">
            <a:avLst/>
          </a:prstGeom>
        </p:spPr>
      </p:pic>
      <p:pic>
        <p:nvPicPr>
          <p:cNvPr id="31" name="New picture"/>
          <p:cNvPicPr/>
          <p:nvPr/>
        </p:nvPicPr>
        <p:blipFill>
          <a:blip r:embed="rId30"/>
          <a:stretch>
            <a:fillRect/>
          </a:stretch>
        </p:blipFill>
        <p:spPr>
          <a:xfrm>
            <a:off x="7035800" y="3688715"/>
            <a:ext cx="3879850" cy="986790"/>
          </a:xfrm>
          <a:prstGeom prst="rect">
            <a:avLst/>
          </a:prstGeom>
        </p:spPr>
      </p:pic>
      <p:pic>
        <p:nvPicPr>
          <p:cNvPr id="32" name="New picture"/>
          <p:cNvPicPr/>
          <p:nvPr/>
        </p:nvPicPr>
        <p:blipFill>
          <a:blip r:embed="rId31"/>
          <a:stretch>
            <a:fillRect/>
          </a:stretch>
        </p:blipFill>
        <p:spPr>
          <a:xfrm>
            <a:off x="1962150" y="3688715"/>
            <a:ext cx="298450" cy="986790"/>
          </a:xfrm>
          <a:prstGeom prst="rect">
            <a:avLst/>
          </a:prstGeom>
        </p:spPr>
      </p:pic>
      <p:pic>
        <p:nvPicPr>
          <p:cNvPr id="33" name="New picture"/>
          <p:cNvPicPr/>
          <p:nvPr/>
        </p:nvPicPr>
        <p:blipFill>
          <a:blip r:embed="rId31"/>
          <a:stretch>
            <a:fillRect/>
          </a:stretch>
        </p:blipFill>
        <p:spPr>
          <a:xfrm>
            <a:off x="4051300" y="3688715"/>
            <a:ext cx="298450" cy="986790"/>
          </a:xfrm>
          <a:prstGeom prst="rect">
            <a:avLst/>
          </a:prstGeom>
        </p:spPr>
      </p:pic>
      <p:pic>
        <p:nvPicPr>
          <p:cNvPr id="34" name="New picture"/>
          <p:cNvPicPr/>
          <p:nvPr/>
        </p:nvPicPr>
        <p:blipFill>
          <a:blip r:embed="rId32"/>
          <a:stretch>
            <a:fillRect/>
          </a:stretch>
        </p:blipFill>
        <p:spPr>
          <a:xfrm>
            <a:off x="6140450" y="3688715"/>
            <a:ext cx="596900" cy="986790"/>
          </a:xfrm>
          <a:prstGeom prst="rect">
            <a:avLst/>
          </a:prstGeom>
        </p:spPr>
      </p:pic>
      <p:pic>
        <p:nvPicPr>
          <p:cNvPr id="35" name="New picture"/>
          <p:cNvPicPr/>
          <p:nvPr/>
        </p:nvPicPr>
        <p:blipFill>
          <a:blip r:embed="rId33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36" name="New picture"/>
          <p:cNvPicPr/>
          <p:nvPr/>
        </p:nvPicPr>
        <p:blipFill>
          <a:blip r:embed="rId34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00655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0" y="971467"/>
            <a:ext cx="9848850" cy="300327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6677688"/>
            <a:ext cx="10445750" cy="300327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768350" y="1572122"/>
            <a:ext cx="2387600" cy="60065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768350" y="1271795"/>
            <a:ext cx="2387600" cy="30032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155950" y="1572122"/>
            <a:ext cx="2387600" cy="600655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3155950" y="1271795"/>
            <a:ext cx="2387600" cy="30032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5543550" y="1572122"/>
            <a:ext cx="2387600" cy="600655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5543550" y="1271795"/>
            <a:ext cx="2387600" cy="300327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3155950" y="2473104"/>
            <a:ext cx="2387600" cy="300327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7931149" y="1271795"/>
            <a:ext cx="2387600" cy="300327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768350" y="2473104"/>
            <a:ext cx="2387600" cy="300327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7931149" y="1572122"/>
            <a:ext cx="2387600" cy="600655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768350" y="2773431"/>
            <a:ext cx="2387600" cy="600655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5543550" y="2473104"/>
            <a:ext cx="2387600" cy="300327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7931149" y="2473104"/>
            <a:ext cx="2387600" cy="300327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5543550" y="2773431"/>
            <a:ext cx="2387600" cy="600655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7931149" y="2773431"/>
            <a:ext cx="2387600" cy="600655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469900" y="4575396"/>
            <a:ext cx="9848850" cy="1801964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20"/>
          <a:stretch>
            <a:fillRect/>
          </a:stretch>
        </p:blipFill>
        <p:spPr>
          <a:xfrm>
            <a:off x="3155950" y="2773431"/>
            <a:ext cx="2387600" cy="600655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21"/>
          <a:stretch>
            <a:fillRect/>
          </a:stretch>
        </p:blipFill>
        <p:spPr>
          <a:xfrm>
            <a:off x="3155950" y="3374086"/>
            <a:ext cx="2387600" cy="300327"/>
          </a:xfrm>
          <a:prstGeom prst="rect">
            <a:avLst/>
          </a:prstGeom>
        </p:spPr>
      </p:pic>
      <p:pic>
        <p:nvPicPr>
          <p:cNvPr id="23" name="New picture"/>
          <p:cNvPicPr/>
          <p:nvPr/>
        </p:nvPicPr>
        <p:blipFill>
          <a:blip r:embed="rId22"/>
          <a:stretch>
            <a:fillRect/>
          </a:stretch>
        </p:blipFill>
        <p:spPr>
          <a:xfrm>
            <a:off x="5543550" y="3374086"/>
            <a:ext cx="2387600" cy="300327"/>
          </a:xfrm>
          <a:prstGeom prst="rect">
            <a:avLst/>
          </a:prstGeom>
        </p:spPr>
      </p:pic>
      <p:pic>
        <p:nvPicPr>
          <p:cNvPr id="24" name="New picture"/>
          <p:cNvPicPr/>
          <p:nvPr/>
        </p:nvPicPr>
        <p:blipFill>
          <a:blip r:embed="rId23"/>
          <a:stretch>
            <a:fillRect/>
          </a:stretch>
        </p:blipFill>
        <p:spPr>
          <a:xfrm>
            <a:off x="10318749" y="4575396"/>
            <a:ext cx="596900" cy="1201310"/>
          </a:xfrm>
          <a:prstGeom prst="rect">
            <a:avLst/>
          </a:prstGeom>
        </p:spPr>
      </p:pic>
      <p:pic>
        <p:nvPicPr>
          <p:cNvPr id="25" name="New picture"/>
          <p:cNvPicPr/>
          <p:nvPr/>
        </p:nvPicPr>
        <p:blipFill>
          <a:blip r:embed="rId24"/>
          <a:stretch>
            <a:fillRect/>
          </a:stretch>
        </p:blipFill>
        <p:spPr>
          <a:xfrm>
            <a:off x="469900" y="3674414"/>
            <a:ext cx="9848850" cy="300327"/>
          </a:xfrm>
          <a:prstGeom prst="rect">
            <a:avLst/>
          </a:prstGeom>
        </p:spPr>
      </p:pic>
      <p:pic>
        <p:nvPicPr>
          <p:cNvPr id="26" name="New picture"/>
          <p:cNvPicPr/>
          <p:nvPr/>
        </p:nvPicPr>
        <p:blipFill>
          <a:blip r:embed="rId25"/>
          <a:stretch>
            <a:fillRect/>
          </a:stretch>
        </p:blipFill>
        <p:spPr>
          <a:xfrm>
            <a:off x="7931149" y="3374086"/>
            <a:ext cx="2387600" cy="300327"/>
          </a:xfrm>
          <a:prstGeom prst="rect">
            <a:avLst/>
          </a:prstGeom>
        </p:spPr>
      </p:pic>
      <p:pic>
        <p:nvPicPr>
          <p:cNvPr id="27" name="New picture"/>
          <p:cNvPicPr/>
          <p:nvPr/>
        </p:nvPicPr>
        <p:blipFill>
          <a:blip r:embed="rId26"/>
          <a:stretch>
            <a:fillRect/>
          </a:stretch>
        </p:blipFill>
        <p:spPr>
          <a:xfrm>
            <a:off x="469900" y="4275069"/>
            <a:ext cx="9848850" cy="300327"/>
          </a:xfrm>
          <a:prstGeom prst="rect">
            <a:avLst/>
          </a:prstGeom>
        </p:spPr>
      </p:pic>
      <p:pic>
        <p:nvPicPr>
          <p:cNvPr id="28" name="New picture"/>
          <p:cNvPicPr/>
          <p:nvPr/>
        </p:nvPicPr>
        <p:blipFill>
          <a:blip r:embed="rId2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29" name="New picture"/>
          <p:cNvPicPr/>
          <p:nvPr/>
        </p:nvPicPr>
        <p:blipFill>
          <a:blip r:embed="rId2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767503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6594263"/>
            <a:ext cx="10445750" cy="383752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1605492"/>
            <a:ext cx="1492250" cy="76750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2260600" y="1605492"/>
            <a:ext cx="1492250" cy="767503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663700" y="1605492"/>
            <a:ext cx="596900" cy="383752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663700" y="1989244"/>
            <a:ext cx="596900" cy="383752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051300" y="1221740"/>
            <a:ext cx="6864350" cy="3070014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4051300" y="4675505"/>
            <a:ext cx="6864350" cy="191875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171450" y="2372995"/>
            <a:ext cx="1492250" cy="76750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663700" y="2372995"/>
            <a:ext cx="596900" cy="383752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2260600" y="2372995"/>
            <a:ext cx="1492250" cy="767503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663700" y="2756747"/>
            <a:ext cx="596900" cy="383752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171450" y="3140498"/>
            <a:ext cx="3581400" cy="767503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71450" y="837988"/>
            <a:ext cx="3581400" cy="767503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3908002"/>
            <a:ext cx="3581400" cy="383752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171450" y="4675505"/>
            <a:ext cx="1492250" cy="767503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2260600" y="4675505"/>
            <a:ext cx="1492250" cy="767503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1663700" y="5059257"/>
            <a:ext cx="596900" cy="383752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663700" y="4675505"/>
            <a:ext cx="596900" cy="383752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27957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6664037"/>
            <a:ext cx="10445750" cy="313979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051300" y="1012421"/>
            <a:ext cx="6864350" cy="2511829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051300" y="3838229"/>
            <a:ext cx="6864350" cy="2511829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71450" y="698442"/>
            <a:ext cx="3879850" cy="62795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4152207"/>
            <a:ext cx="3581400" cy="2197851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71450" y="3524250"/>
            <a:ext cx="3879850" cy="62795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71450" y="1326400"/>
            <a:ext cx="2984500" cy="1883872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1221740"/>
            <a:ext cx="6864350" cy="5372523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7334250" y="1221740"/>
            <a:ext cx="3581400" cy="4221268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70485"/>
            <a:ext cx="10744200" cy="76750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594263"/>
            <a:ext cx="10445750" cy="383752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225" cy="70625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8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7931149" y="971467"/>
            <a:ext cx="2984500" cy="2702946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00655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1572122"/>
            <a:ext cx="2984500" cy="120131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2773431"/>
            <a:ext cx="2984500" cy="3603929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850" y="1872449"/>
            <a:ext cx="1492250" cy="120131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5842000" y="1872449"/>
            <a:ext cx="1492250" cy="120131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3454400" y="971467"/>
            <a:ext cx="298450" cy="4805238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334250" y="971467"/>
            <a:ext cx="298450" cy="480523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7931149" y="3674414"/>
            <a:ext cx="2984500" cy="2702946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71450" y="6677688"/>
            <a:ext cx="10445750" cy="300327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5842000" y="3073759"/>
            <a:ext cx="1492250" cy="2402619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3752850" y="3073759"/>
            <a:ext cx="1492250" cy="2402619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7632699" y="3674414"/>
            <a:ext cx="298450" cy="600655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671140"/>
            <a:ext cx="3282950" cy="900982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3752850" y="671140"/>
            <a:ext cx="3581400" cy="1201310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752850" y="1861326"/>
            <a:ext cx="3581400" cy="1790841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7334250" y="1861326"/>
            <a:ext cx="3581400" cy="1790841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752850" y="4163836"/>
            <a:ext cx="3581400" cy="1279172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7334250" y="4163836"/>
            <a:ext cx="3581400" cy="1279172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71450" y="1861326"/>
            <a:ext cx="3581400" cy="1790841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4163836"/>
            <a:ext cx="3581400" cy="230251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3752850" y="5443008"/>
            <a:ext cx="3581400" cy="255834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71450" y="582154"/>
            <a:ext cx="3581400" cy="1279172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171450" y="70485"/>
            <a:ext cx="3581400" cy="511669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3752850" y="582154"/>
            <a:ext cx="3581400" cy="1279172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7334250" y="582154"/>
            <a:ext cx="3581400" cy="1279172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3752850" y="70485"/>
            <a:ext cx="3581400" cy="511669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7334250" y="70485"/>
            <a:ext cx="3581400" cy="511669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6722181"/>
            <a:ext cx="10445750" cy="255834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7334250" y="5443008"/>
            <a:ext cx="3581400" cy="1279172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171450" y="3652167"/>
            <a:ext cx="10744200" cy="511669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8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5793867"/>
            <a:ext cx="298450" cy="394716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5543550" y="2241423"/>
            <a:ext cx="5372100" cy="355244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70485"/>
            <a:ext cx="10744200" cy="394716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2559"/>
            <a:ext cx="3282950" cy="1381506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7334250" y="662559"/>
            <a:ext cx="1790700" cy="1381506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5543550" y="662559"/>
            <a:ext cx="1790700" cy="1381506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69900" y="5793867"/>
            <a:ext cx="10445750" cy="98679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71450" y="2241423"/>
            <a:ext cx="5372100" cy="3552444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3454400" y="662559"/>
            <a:ext cx="2089150" cy="1381506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066800" y="6780657"/>
            <a:ext cx="9848850" cy="197358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4575396"/>
            <a:ext cx="298450" cy="600655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00655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648200" y="971467"/>
            <a:ext cx="3282950" cy="3003274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8229600" y="2473104"/>
            <a:ext cx="2686050" cy="60065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8229600" y="3073759"/>
            <a:ext cx="2686050" cy="600655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8229600" y="3974741"/>
            <a:ext cx="2686050" cy="600655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8229600" y="4575396"/>
            <a:ext cx="2686050" cy="600655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4349750" y="3974741"/>
            <a:ext cx="3581400" cy="600655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8229600" y="971467"/>
            <a:ext cx="2686050" cy="1501637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71450" y="971467"/>
            <a:ext cx="4178300" cy="3003274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69900" y="4575396"/>
            <a:ext cx="3879850" cy="1801964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171450" y="6677688"/>
            <a:ext cx="10445750" cy="300327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7931149" y="971467"/>
            <a:ext cx="298450" cy="5405893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4349750" y="4575396"/>
            <a:ext cx="3581400" cy="1801964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171450" y="3974741"/>
            <a:ext cx="4178300" cy="300327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52602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0" y="6149111"/>
            <a:ext cx="10445750" cy="552602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438899" y="6701714"/>
            <a:ext cx="4178300" cy="276301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899389"/>
            <a:ext cx="10744200" cy="5249723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663700" y="70485"/>
            <a:ext cx="4775200" cy="72710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0" y="6614461"/>
            <a:ext cx="4178300" cy="36355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438899" y="1161148"/>
            <a:ext cx="4476750" cy="254488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6438899" y="70485"/>
            <a:ext cx="4476750" cy="727108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6438899" y="5523798"/>
            <a:ext cx="4476750" cy="145421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663700" y="5523798"/>
            <a:ext cx="4775200" cy="1090663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663700" y="1161148"/>
            <a:ext cx="4775200" cy="254488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663700" y="3706027"/>
            <a:ext cx="4775200" cy="1817771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6438899" y="3706027"/>
            <a:ext cx="4476750" cy="1817771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28345"/>
            <a:ext cx="1492250" cy="98679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2372995"/>
            <a:ext cx="3282950" cy="328930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7035800" y="728345"/>
            <a:ext cx="1193800" cy="98679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71450" y="5662295"/>
            <a:ext cx="3282950" cy="32893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7035800" y="5991225"/>
            <a:ext cx="3879850" cy="32893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7035800" y="1715135"/>
            <a:ext cx="3879850" cy="427609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8229600" y="728345"/>
            <a:ext cx="895350" cy="986790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9124949" y="728345"/>
            <a:ext cx="1790700" cy="986790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71450" y="6649085"/>
            <a:ext cx="10445750" cy="328930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2260600" y="1057275"/>
            <a:ext cx="3581400" cy="657860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1663700" y="728345"/>
            <a:ext cx="298450" cy="986790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6737349" y="728345"/>
            <a:ext cx="298450" cy="5591810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3752850" y="2372995"/>
            <a:ext cx="298450" cy="3947161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185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1797367"/>
            <a:ext cx="3282950" cy="2220277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4017645"/>
            <a:ext cx="3282950" cy="2220277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563880"/>
            <a:ext cx="298450" cy="493395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70485"/>
            <a:ext cx="3581400" cy="493395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850" y="1797367"/>
            <a:ext cx="3282950" cy="222027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051300" y="563880"/>
            <a:ext cx="2984500" cy="1233488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752850" y="563880"/>
            <a:ext cx="298450" cy="493395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7334250" y="1797367"/>
            <a:ext cx="3581400" cy="123348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7334250" y="563880"/>
            <a:ext cx="298450" cy="493395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632699" y="563880"/>
            <a:ext cx="3282950" cy="1233488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7334250" y="70485"/>
            <a:ext cx="3581400" cy="493395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3752850" y="70485"/>
            <a:ext cx="3581400" cy="493395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7334250" y="3030855"/>
            <a:ext cx="3581400" cy="2960370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7334250" y="5991225"/>
            <a:ext cx="3581400" cy="246698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3752850" y="4017645"/>
            <a:ext cx="3282950" cy="2220277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469900" y="563880"/>
            <a:ext cx="2984500" cy="1233488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469900" y="6237922"/>
            <a:ext cx="10445750" cy="493395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171450" y="6731318"/>
            <a:ext cx="10445750" cy="246698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225" cy="706259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5842000" y="2044065"/>
            <a:ext cx="5073650" cy="361823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69900" y="2044065"/>
            <a:ext cx="4775200" cy="296037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69900" y="728345"/>
            <a:ext cx="1790700" cy="98679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69900" y="6320155"/>
            <a:ext cx="10445750" cy="32893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6649085"/>
            <a:ext cx="10445750" cy="328930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69900" y="5662295"/>
            <a:ext cx="5073650" cy="657860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2857500" y="728345"/>
            <a:ext cx="1790700" cy="986790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7562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3155950" y="933926"/>
            <a:ext cx="1790700" cy="575628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737349" y="1221740"/>
            <a:ext cx="298450" cy="460502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933926"/>
            <a:ext cx="1492250" cy="575628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850" y="2085181"/>
            <a:ext cx="2984500" cy="3453765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2085181"/>
            <a:ext cx="3581400" cy="3453765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7035800" y="933926"/>
            <a:ext cx="1790700" cy="575628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035800" y="2085181"/>
            <a:ext cx="3879850" cy="3741579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946650" y="933926"/>
            <a:ext cx="1790700" cy="575628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469900" y="6114574"/>
            <a:ext cx="10445750" cy="575628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71450" y="6690201"/>
            <a:ext cx="10445750" cy="287814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8826500" y="933926"/>
            <a:ext cx="1492250" cy="575628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663700" y="933926"/>
            <a:ext cx="1193800" cy="575628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01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57562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6690201"/>
            <a:ext cx="10445750" cy="287814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2857500" y="3812064"/>
            <a:ext cx="5372100" cy="2590324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69900" y="646112"/>
            <a:ext cx="10147300" cy="863441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2559050" y="1509554"/>
            <a:ext cx="6267450" cy="2302510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27957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051300" y="1326400"/>
            <a:ext cx="6864350" cy="1569893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469900" y="1640378"/>
            <a:ext cx="2984500" cy="1255915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64037"/>
            <a:ext cx="10445750" cy="313979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4648200" y="698442"/>
            <a:ext cx="5670550" cy="627957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71450" y="2896293"/>
            <a:ext cx="3879850" cy="941936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4648200" y="3210271"/>
            <a:ext cx="5670550" cy="62795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4648200" y="3838229"/>
            <a:ext cx="3282950" cy="627957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469900" y="5094143"/>
            <a:ext cx="10445750" cy="156989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171450" y="698442"/>
            <a:ext cx="3581400" cy="941936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3454400" y="1640378"/>
            <a:ext cx="596900" cy="1255915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8229600" y="3838229"/>
            <a:ext cx="2089150" cy="627957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7931149" y="3838229"/>
            <a:ext cx="298450" cy="627957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171450" y="3838229"/>
            <a:ext cx="3879850" cy="627957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171450" y="4466186"/>
            <a:ext cx="3879850" cy="313979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6058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752850" y="70485"/>
            <a:ext cx="7162800" cy="863441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3752850" y="1365647"/>
            <a:ext cx="7162800" cy="863441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752850" y="6546295"/>
            <a:ext cx="6864350" cy="431721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70485"/>
            <a:ext cx="3581400" cy="690753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752850" y="2229088"/>
            <a:ext cx="7162800" cy="863441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752850" y="3092529"/>
            <a:ext cx="7162800" cy="863441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3752850" y="3955971"/>
            <a:ext cx="7162800" cy="863441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3752850" y="4819412"/>
            <a:ext cx="7162800" cy="863441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3752850" y="5682853"/>
            <a:ext cx="7162800" cy="863441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767503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69900" y="837988"/>
            <a:ext cx="10445750" cy="5756275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71450" y="6594263"/>
            <a:ext cx="10445750" cy="383752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0000" cy="70596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727108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9124949" y="3342473"/>
            <a:ext cx="1790700" cy="1090663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9124949" y="4433135"/>
            <a:ext cx="1790700" cy="109066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8826500" y="3342473"/>
            <a:ext cx="298450" cy="363554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8826500" y="4433135"/>
            <a:ext cx="298450" cy="363554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69900" y="2615364"/>
            <a:ext cx="8356600" cy="2908434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171450" y="6250906"/>
            <a:ext cx="10744200" cy="363554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768350" y="5523798"/>
            <a:ext cx="10147300" cy="727108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171450" y="797594"/>
            <a:ext cx="2089150" cy="1817771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3155950" y="797594"/>
            <a:ext cx="1193800" cy="1817771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4946650" y="797594"/>
            <a:ext cx="1790700" cy="1817771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7035800" y="797594"/>
            <a:ext cx="1790700" cy="1817771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71450" y="6614461"/>
            <a:ext cx="10445750" cy="363554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" y="70485"/>
            <a:ext cx="10744200" cy="65786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28345"/>
            <a:ext cx="10744200" cy="5591810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6140450" y="6649085"/>
            <a:ext cx="4476750" cy="328930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469900" y="6649085"/>
            <a:ext cx="5670550" cy="328930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155950" y="1451991"/>
            <a:ext cx="1492250" cy="690753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71450" y="70485"/>
            <a:ext cx="10744200" cy="690753"/>
          </a:xfrm>
          <a:prstGeom prst="rect">
            <a:avLst/>
          </a:prstGeom>
        </p:spPr>
      </p:pic>
      <p:pic>
        <p:nvPicPr>
          <p:cNvPr id="4" name="New 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1066800" y="1451991"/>
            <a:ext cx="1492250" cy="690753"/>
          </a:xfrm>
          <a:prstGeom prst="rect">
            <a:avLst/>
          </a:prstGeom>
        </p:spPr>
      </p:pic>
      <p:pic>
        <p:nvPicPr>
          <p:cNvPr id="5" name="New 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171450" y="6632639"/>
            <a:ext cx="10445750" cy="345377"/>
          </a:xfrm>
          <a:prstGeom prst="rect">
            <a:avLst/>
          </a:prstGeom>
        </p:spPr>
      </p:pic>
      <p:pic>
        <p:nvPicPr>
          <p:cNvPr id="6" name="New 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1066800" y="761238"/>
            <a:ext cx="3581400" cy="690753"/>
          </a:xfrm>
          <a:prstGeom prst="rect">
            <a:avLst/>
          </a:prstGeom>
        </p:spPr>
      </p:pic>
      <p:pic>
        <p:nvPicPr>
          <p:cNvPr id="7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1451991"/>
            <a:ext cx="596900" cy="345377"/>
          </a:xfrm>
          <a:prstGeom prst="rect">
            <a:avLst/>
          </a:prstGeom>
        </p:spPr>
      </p:pic>
      <p:pic>
        <p:nvPicPr>
          <p:cNvPr id="8" name="New 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2559050" y="1797367"/>
            <a:ext cx="596900" cy="345377"/>
          </a:xfrm>
          <a:prstGeom prst="rect">
            <a:avLst/>
          </a:prstGeom>
        </p:spPr>
      </p:pic>
      <p:pic>
        <p:nvPicPr>
          <p:cNvPr id="9" name="New 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1066800" y="2142744"/>
            <a:ext cx="1492250" cy="690753"/>
          </a:xfrm>
          <a:prstGeom prst="rect">
            <a:avLst/>
          </a:prstGeom>
        </p:spPr>
      </p:pic>
      <p:pic>
        <p:nvPicPr>
          <p:cNvPr id="10" name="New 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3155950" y="2142744"/>
            <a:ext cx="1492250" cy="690753"/>
          </a:xfrm>
          <a:prstGeom prst="rect">
            <a:avLst/>
          </a:prstGeom>
        </p:spPr>
      </p:pic>
      <p:pic>
        <p:nvPicPr>
          <p:cNvPr id="11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2142744"/>
            <a:ext cx="596900" cy="345377"/>
          </a:xfrm>
          <a:prstGeom prst="rect">
            <a:avLst/>
          </a:prstGeom>
        </p:spPr>
      </p:pic>
      <p:pic>
        <p:nvPicPr>
          <p:cNvPr id="12" name="New 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2559050" y="2488120"/>
            <a:ext cx="596900" cy="345377"/>
          </a:xfrm>
          <a:prstGeom prst="rect">
            <a:avLst/>
          </a:prstGeom>
        </p:spPr>
      </p:pic>
      <p:pic>
        <p:nvPicPr>
          <p:cNvPr id="13" name="New 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1066800" y="2833497"/>
            <a:ext cx="1492250" cy="690753"/>
          </a:xfrm>
          <a:prstGeom prst="rect">
            <a:avLst/>
          </a:prstGeom>
        </p:spPr>
      </p:pic>
      <p:pic>
        <p:nvPicPr>
          <p:cNvPr id="14" name="New picture"/>
          <p:cNvPicPr/>
          <p:nvPr/>
        </p:nvPicPr>
        <p:blipFill>
          <a:blip r:embed="rId13"/>
          <a:stretch>
            <a:fillRect/>
          </a:stretch>
        </p:blipFill>
        <p:spPr>
          <a:xfrm>
            <a:off x="3155950" y="2833497"/>
            <a:ext cx="1492250" cy="690753"/>
          </a:xfrm>
          <a:prstGeom prst="rect">
            <a:avLst/>
          </a:prstGeom>
        </p:spPr>
      </p:pic>
      <p:pic>
        <p:nvPicPr>
          <p:cNvPr id="15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2833497"/>
            <a:ext cx="596900" cy="345377"/>
          </a:xfrm>
          <a:prstGeom prst="rect">
            <a:avLst/>
          </a:prstGeom>
        </p:spPr>
      </p:pic>
      <p:pic>
        <p:nvPicPr>
          <p:cNvPr id="16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2559050" y="3178873"/>
            <a:ext cx="596900" cy="345377"/>
          </a:xfrm>
          <a:prstGeom prst="rect">
            <a:avLst/>
          </a:prstGeom>
        </p:spPr>
      </p:pic>
      <p:pic>
        <p:nvPicPr>
          <p:cNvPr id="17" name="New picture"/>
          <p:cNvPicPr/>
          <p:nvPr/>
        </p:nvPicPr>
        <p:blipFill>
          <a:blip r:embed="rId15"/>
          <a:stretch>
            <a:fillRect/>
          </a:stretch>
        </p:blipFill>
        <p:spPr>
          <a:xfrm>
            <a:off x="5543550" y="2142744"/>
            <a:ext cx="5372100" cy="2072259"/>
          </a:xfrm>
          <a:prstGeom prst="rect">
            <a:avLst/>
          </a:prstGeom>
        </p:spPr>
      </p:pic>
      <p:pic>
        <p:nvPicPr>
          <p:cNvPr id="18" name="New picture"/>
          <p:cNvPicPr/>
          <p:nvPr/>
        </p:nvPicPr>
        <p:blipFill>
          <a:blip r:embed="rId16"/>
          <a:stretch>
            <a:fillRect/>
          </a:stretch>
        </p:blipFill>
        <p:spPr>
          <a:xfrm>
            <a:off x="5543550" y="761238"/>
            <a:ext cx="5372100" cy="690753"/>
          </a:xfrm>
          <a:prstGeom prst="rect">
            <a:avLst/>
          </a:prstGeom>
        </p:spPr>
      </p:pic>
      <p:pic>
        <p:nvPicPr>
          <p:cNvPr id="19" name="New picture"/>
          <p:cNvPicPr/>
          <p:nvPr/>
        </p:nvPicPr>
        <p:blipFill>
          <a:blip r:embed="rId17"/>
          <a:stretch>
            <a:fillRect/>
          </a:stretch>
        </p:blipFill>
        <p:spPr>
          <a:xfrm>
            <a:off x="5543550" y="5941886"/>
            <a:ext cx="5372100" cy="690753"/>
          </a:xfrm>
          <a:prstGeom prst="rect">
            <a:avLst/>
          </a:prstGeom>
        </p:spPr>
      </p:pic>
      <p:pic>
        <p:nvPicPr>
          <p:cNvPr id="20" name="New picture"/>
          <p:cNvPicPr/>
          <p:nvPr/>
        </p:nvPicPr>
        <p:blipFill>
          <a:blip r:embed="rId18"/>
          <a:stretch>
            <a:fillRect/>
          </a:stretch>
        </p:blipFill>
        <p:spPr>
          <a:xfrm>
            <a:off x="1066800" y="3524250"/>
            <a:ext cx="1492250" cy="690753"/>
          </a:xfrm>
          <a:prstGeom prst="rect">
            <a:avLst/>
          </a:prstGeom>
        </p:spPr>
      </p:pic>
      <p:pic>
        <p:nvPicPr>
          <p:cNvPr id="21" name="New picture"/>
          <p:cNvPicPr/>
          <p:nvPr/>
        </p:nvPicPr>
        <p:blipFill>
          <a:blip r:embed="rId19"/>
          <a:stretch>
            <a:fillRect/>
          </a:stretch>
        </p:blipFill>
        <p:spPr>
          <a:xfrm>
            <a:off x="3155950" y="3524250"/>
            <a:ext cx="1492250" cy="690753"/>
          </a:xfrm>
          <a:prstGeom prst="rect">
            <a:avLst/>
          </a:prstGeom>
        </p:spPr>
      </p:pic>
      <p:pic>
        <p:nvPicPr>
          <p:cNvPr id="22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2559050" y="3524250"/>
            <a:ext cx="596900" cy="345377"/>
          </a:xfrm>
          <a:prstGeom prst="rect">
            <a:avLst/>
          </a:prstGeom>
        </p:spPr>
      </p:pic>
      <p:pic>
        <p:nvPicPr>
          <p:cNvPr id="23" name="New picture"/>
          <p:cNvPicPr/>
          <p:nvPr/>
        </p:nvPicPr>
        <p:blipFill>
          <a:blip r:embed="rId20"/>
          <a:stretch>
            <a:fillRect/>
          </a:stretch>
        </p:blipFill>
        <p:spPr>
          <a:xfrm>
            <a:off x="2559050" y="3869627"/>
            <a:ext cx="596900" cy="345377"/>
          </a:xfrm>
          <a:prstGeom prst="rect">
            <a:avLst/>
          </a:prstGeom>
        </p:spPr>
      </p:pic>
      <p:pic>
        <p:nvPicPr>
          <p:cNvPr id="24" name="New picture"/>
          <p:cNvPicPr/>
          <p:nvPr/>
        </p:nvPicPr>
        <p:blipFill>
          <a:blip r:embed="rId21"/>
          <a:stretch>
            <a:fillRect/>
          </a:stretch>
        </p:blipFill>
        <p:spPr>
          <a:xfrm>
            <a:off x="5543550" y="4215003"/>
            <a:ext cx="5372100" cy="1036130"/>
          </a:xfrm>
          <a:prstGeom prst="rect">
            <a:avLst/>
          </a:prstGeom>
        </p:spPr>
      </p:pic>
      <p:pic>
        <p:nvPicPr>
          <p:cNvPr id="25" name="New picture"/>
          <p:cNvPicPr/>
          <p:nvPr/>
        </p:nvPicPr>
        <p:blipFill>
          <a:blip r:embed="rId22"/>
          <a:stretch>
            <a:fillRect/>
          </a:stretch>
        </p:blipFill>
        <p:spPr>
          <a:xfrm>
            <a:off x="5543550" y="5251133"/>
            <a:ext cx="5372100" cy="690753"/>
          </a:xfrm>
          <a:prstGeom prst="rect">
            <a:avLst/>
          </a:prstGeom>
        </p:spPr>
      </p:pic>
      <p:pic>
        <p:nvPicPr>
          <p:cNvPr id="26" name="New picture"/>
          <p:cNvPicPr/>
          <p:nvPr/>
        </p:nvPicPr>
        <p:blipFill>
          <a:blip r:embed="rId23"/>
          <a:stretch>
            <a:fillRect/>
          </a:stretch>
        </p:blipFill>
        <p:spPr>
          <a:xfrm>
            <a:off x="469900" y="5251133"/>
            <a:ext cx="895350" cy="690753"/>
          </a:xfrm>
          <a:prstGeom prst="rect">
            <a:avLst/>
          </a:prstGeom>
        </p:spPr>
      </p:pic>
      <p:pic>
        <p:nvPicPr>
          <p:cNvPr id="27" name="New picture"/>
          <p:cNvPicPr/>
          <p:nvPr/>
        </p:nvPicPr>
        <p:blipFill>
          <a:blip r:embed="rId24"/>
          <a:stretch>
            <a:fillRect/>
          </a:stretch>
        </p:blipFill>
        <p:spPr>
          <a:xfrm>
            <a:off x="1962150" y="5251133"/>
            <a:ext cx="895350" cy="690753"/>
          </a:xfrm>
          <a:prstGeom prst="rect">
            <a:avLst/>
          </a:prstGeom>
        </p:spPr>
      </p:pic>
      <p:pic>
        <p:nvPicPr>
          <p:cNvPr id="28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365250" y="5251133"/>
            <a:ext cx="596900" cy="345377"/>
          </a:xfrm>
          <a:prstGeom prst="rect">
            <a:avLst/>
          </a:prstGeom>
        </p:spPr>
      </p:pic>
      <p:pic>
        <p:nvPicPr>
          <p:cNvPr id="29" name="New picture"/>
          <p:cNvPicPr/>
          <p:nvPr/>
        </p:nvPicPr>
        <p:blipFill>
          <a:blip r:embed="rId25"/>
          <a:stretch>
            <a:fillRect/>
          </a:stretch>
        </p:blipFill>
        <p:spPr>
          <a:xfrm>
            <a:off x="1365250" y="5596509"/>
            <a:ext cx="596900" cy="345377"/>
          </a:xfrm>
          <a:prstGeom prst="rect">
            <a:avLst/>
          </a:prstGeom>
        </p:spPr>
      </p:pic>
      <p:pic>
        <p:nvPicPr>
          <p:cNvPr id="30" name="New picture"/>
          <p:cNvPicPr/>
          <p:nvPr/>
        </p:nvPicPr>
        <p:blipFill>
          <a:blip r:embed="rId26"/>
          <a:stretch>
            <a:fillRect/>
          </a:stretch>
        </p:blipFill>
        <p:spPr>
          <a:xfrm>
            <a:off x="469900" y="4215003"/>
            <a:ext cx="4775200" cy="1036130"/>
          </a:xfrm>
          <a:prstGeom prst="rect">
            <a:avLst/>
          </a:prstGeom>
        </p:spPr>
      </p:pic>
      <p:pic>
        <p:nvPicPr>
          <p:cNvPr id="31" name="New picture"/>
          <p:cNvPicPr/>
          <p:nvPr/>
        </p:nvPicPr>
        <p:blipFill>
          <a:blip r:embed="rId27"/>
          <a:stretch>
            <a:fillRect/>
          </a:stretch>
        </p:blipFill>
        <p:spPr>
          <a:xfrm>
            <a:off x="2857500" y="5251133"/>
            <a:ext cx="895350" cy="690753"/>
          </a:xfrm>
          <a:prstGeom prst="rect">
            <a:avLst/>
          </a:prstGeom>
        </p:spPr>
      </p:pic>
      <p:pic>
        <p:nvPicPr>
          <p:cNvPr id="32" name="New picture"/>
          <p:cNvPicPr/>
          <p:nvPr/>
        </p:nvPicPr>
        <p:blipFill>
          <a:blip r:embed="rId28"/>
          <a:stretch>
            <a:fillRect/>
          </a:stretch>
        </p:blipFill>
        <p:spPr>
          <a:xfrm>
            <a:off x="4349750" y="5251133"/>
            <a:ext cx="895350" cy="690753"/>
          </a:xfrm>
          <a:prstGeom prst="rect">
            <a:avLst/>
          </a:prstGeom>
        </p:spPr>
      </p:pic>
      <p:pic>
        <p:nvPicPr>
          <p:cNvPr id="33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752850" y="5251133"/>
            <a:ext cx="596900" cy="345377"/>
          </a:xfrm>
          <a:prstGeom prst="rect">
            <a:avLst/>
          </a:prstGeom>
        </p:spPr>
      </p:pic>
      <p:pic>
        <p:nvPicPr>
          <p:cNvPr id="34" name="New picture"/>
          <p:cNvPicPr/>
          <p:nvPr/>
        </p:nvPicPr>
        <p:blipFill>
          <a:blip r:embed="rId29"/>
          <a:stretch>
            <a:fillRect/>
          </a:stretch>
        </p:blipFill>
        <p:spPr>
          <a:xfrm>
            <a:off x="3752850" y="5596509"/>
            <a:ext cx="596900" cy="345377"/>
          </a:xfrm>
          <a:prstGeom prst="rect">
            <a:avLst/>
          </a:prstGeom>
        </p:spPr>
      </p:pic>
      <p:pic>
        <p:nvPicPr>
          <p:cNvPr id="35" name="New picture"/>
          <p:cNvPicPr/>
          <p:nvPr/>
        </p:nvPicPr>
        <p:blipFill>
          <a:blip r:embed="rId30"/>
          <a:stretch>
            <a:fillRect/>
          </a:stretch>
        </p:blipFill>
        <p:spPr>
          <a:xfrm>
            <a:off x="469900" y="5941886"/>
            <a:ext cx="895350" cy="690753"/>
          </a:xfrm>
          <a:prstGeom prst="rect">
            <a:avLst/>
          </a:prstGeom>
        </p:spPr>
      </p:pic>
      <p:pic>
        <p:nvPicPr>
          <p:cNvPr id="36" name="New picture"/>
          <p:cNvPicPr/>
          <p:nvPr/>
        </p:nvPicPr>
        <p:blipFill>
          <a:blip r:embed="rId31"/>
          <a:stretch>
            <a:fillRect/>
          </a:stretch>
        </p:blipFill>
        <p:spPr>
          <a:xfrm>
            <a:off x="1962150" y="5941886"/>
            <a:ext cx="895350" cy="690753"/>
          </a:xfrm>
          <a:prstGeom prst="rect">
            <a:avLst/>
          </a:prstGeom>
        </p:spPr>
      </p:pic>
      <p:pic>
        <p:nvPicPr>
          <p:cNvPr id="37" name="New picture"/>
          <p:cNvPicPr/>
          <p:nvPr/>
        </p:nvPicPr>
        <p:blipFill>
          <a:blip r:embed="rId32"/>
          <a:stretch>
            <a:fillRect/>
          </a:stretch>
        </p:blipFill>
        <p:spPr>
          <a:xfrm>
            <a:off x="2857500" y="5941886"/>
            <a:ext cx="895350" cy="690753"/>
          </a:xfrm>
          <a:prstGeom prst="rect">
            <a:avLst/>
          </a:prstGeom>
        </p:spPr>
      </p:pic>
      <p:pic>
        <p:nvPicPr>
          <p:cNvPr id="38" name="New picture"/>
          <p:cNvPicPr/>
          <p:nvPr/>
        </p:nvPicPr>
        <p:blipFill>
          <a:blip r:embed="rId33"/>
          <a:stretch>
            <a:fillRect/>
          </a:stretch>
        </p:blipFill>
        <p:spPr>
          <a:xfrm>
            <a:off x="4349750" y="5941886"/>
            <a:ext cx="895350" cy="690753"/>
          </a:xfrm>
          <a:prstGeom prst="rect">
            <a:avLst/>
          </a:prstGeom>
        </p:spPr>
      </p:pic>
      <p:pic>
        <p:nvPicPr>
          <p:cNvPr id="39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1365250" y="5941886"/>
            <a:ext cx="596900" cy="345377"/>
          </a:xfrm>
          <a:prstGeom prst="rect">
            <a:avLst/>
          </a:prstGeom>
        </p:spPr>
      </p:pic>
      <p:pic>
        <p:nvPicPr>
          <p:cNvPr id="40" name="New 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752850" y="5941886"/>
            <a:ext cx="596900" cy="345377"/>
          </a:xfrm>
          <a:prstGeom prst="rect">
            <a:avLst/>
          </a:prstGeom>
        </p:spPr>
      </p:pic>
      <p:pic>
        <p:nvPicPr>
          <p:cNvPr id="41" name="New picture"/>
          <p:cNvPicPr/>
          <p:nvPr/>
        </p:nvPicPr>
        <p:blipFill>
          <a:blip r:embed="rId34"/>
          <a:stretch>
            <a:fillRect/>
          </a:stretch>
        </p:blipFill>
        <p:spPr>
          <a:xfrm>
            <a:off x="1365250" y="6287262"/>
            <a:ext cx="596900" cy="345377"/>
          </a:xfrm>
          <a:prstGeom prst="rect">
            <a:avLst/>
          </a:prstGeom>
        </p:spPr>
      </p:pic>
      <p:pic>
        <p:nvPicPr>
          <p:cNvPr id="42" name="New picture"/>
          <p:cNvPicPr/>
          <p:nvPr/>
        </p:nvPicPr>
        <p:blipFill>
          <a:blip r:embed="rId35"/>
          <a:stretch>
            <a:fillRect/>
          </a:stretch>
        </p:blipFill>
        <p:spPr>
          <a:xfrm>
            <a:off x="3752850" y="6287262"/>
            <a:ext cx="596900" cy="345377"/>
          </a:xfrm>
          <a:prstGeom prst="rect">
            <a:avLst/>
          </a:prstGeom>
        </p:spPr>
      </p:pic>
      <p:pic>
        <p:nvPicPr>
          <p:cNvPr id="43" name="New picture"/>
          <p:cNvPicPr/>
          <p:nvPr/>
        </p:nvPicPr>
        <p:blipFill>
          <a:blip r:embed="rId36"/>
          <a:stretch>
            <a:fillRect/>
          </a:stretch>
        </p:blipFill>
        <p:spPr>
          <a:xfrm>
            <a:off x="6737349" y="1451991"/>
            <a:ext cx="2089150" cy="690753"/>
          </a:xfrm>
          <a:prstGeom prst="rect">
            <a:avLst/>
          </a:prstGeom>
        </p:spPr>
      </p:pic>
      <p:pic>
        <p:nvPicPr>
          <p:cNvPr id="44" name="New picture"/>
          <p:cNvPicPr/>
          <p:nvPr/>
        </p:nvPicPr>
        <p:blipFill>
          <a:blip r:embed="rId37"/>
          <a:stretch>
            <a:fillRect/>
          </a:stretch>
        </p:blipFill>
        <p:spPr>
          <a:xfrm>
            <a:off x="8826500" y="1451991"/>
            <a:ext cx="2089150" cy="690753"/>
          </a:xfrm>
          <a:prstGeom prst="rect">
            <a:avLst/>
          </a:prstGeom>
        </p:spPr>
      </p:pic>
      <p:pic>
        <p:nvPicPr>
          <p:cNvPr id="45" name="New picture"/>
          <p:cNvPicPr/>
          <p:nvPr/>
        </p:nvPicPr>
        <p:blipFill>
          <a:blip r:embed="rId38"/>
          <a:stretch>
            <a:fillRect/>
          </a:stretch>
        </p:blipFill>
        <p:spPr>
          <a:xfrm>
            <a:off x="476250" y="6319863"/>
            <a:ext cx="10477500" cy="260841"/>
          </a:xfrm>
          <a:prstGeom prst="rect">
            <a:avLst/>
          </a:prstGeom>
        </p:spPr>
      </p:pic>
      <p:pic>
        <p:nvPicPr>
          <p:cNvPr id="46" name="New picture"/>
          <p:cNvPicPr/>
          <p:nvPr/>
        </p:nvPicPr>
        <p:blipFill>
          <a:blip r:embed="rId39"/>
          <a:stretch>
            <a:fillRect/>
          </a:stretch>
        </p:blipFill>
        <p:spPr>
          <a:xfrm>
            <a:off x="5012179" y="6581348"/>
            <a:ext cx="1027698" cy="384713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0.08.14"/>
  <p:tag name="AS_TITLE" val="Aspose.Slides for .NET 4.0 Client Profile"/>
  <p:tag name="AS_VERSION" val="20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 pitchFamily="34" charset="0"/>
        <a:cs typeface="Arial" pitchFamily="34" charset="0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Personalizar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victor.oliveira</dc:creator>
  <cp:lastModifiedBy>Victor Pegorario</cp:lastModifiedBy>
  <cp:revision>1</cp:revision>
  <cp:lastPrinted>2021-07-12T10:24:46Z</cp:lastPrinted>
  <dcterms:created xsi:type="dcterms:W3CDTF">2021-07-12T13:24:46Z</dcterms:created>
  <dcterms:modified xsi:type="dcterms:W3CDTF">2021-07-12T13:27:31Z</dcterms:modified>
</cp:coreProperties>
</file>